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Employee Attrition &amp; Performance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Data-Driven HR Analytics Project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 HR Leaders 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744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Costly Turnover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employee attrition disrupts business operations and increases recruitment costs by up to 50% of an employee's annual salary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Prediction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HR managers lack reliable tools to identify which employees are flight risks and how current staff will perform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Decision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need for data-driven insights to make proactive retention and performance management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6641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Analytics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3664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 &amp; Cleaning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Gathered comprehensive employee records and standardized data quality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Transformed raw data into meaningful predictive variables for machine learning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3377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Visualization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interactive visual tools for HR teams to explore patterns and trends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separate prediction models for attrition risk and performance ratings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842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 &amp; Insights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Validated model accuracy and extracted actionable business intelligence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6123265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Foundation &amp; Structure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336351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Preprocessing Excellence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3768" y="1948815"/>
            <a:ext cx="785574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Eliminated duplicate records and standardized column naming conventions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296239"/>
            <a:ext cx="785574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Converted categorical values to consistent lowercase format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768" y="2643664"/>
            <a:ext cx="785574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Established EmployeeNumber as primary index for data integrity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768" y="3106936"/>
            <a:ext cx="3296960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Dataset Architecture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3768" y="3563422"/>
            <a:ext cx="785574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three specialized datasets to optimize analysis and model performance: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1948" y="1514713"/>
            <a:ext cx="5092184" cy="5092184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23768" y="7007900"/>
            <a:ext cx="4342209" cy="1357551"/>
          </a:xfrm>
          <a:prstGeom prst="roundRect">
            <a:avLst>
              <a:gd name="adj" fmla="val 551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4746" y="7208877"/>
            <a:ext cx="222789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General Dataset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24746" y="7594163"/>
            <a:ext cx="3940254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employee overview with demographic and role information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144095" y="7007900"/>
            <a:ext cx="4342209" cy="1357551"/>
          </a:xfrm>
          <a:prstGeom prst="roundRect">
            <a:avLst>
              <a:gd name="adj" fmla="val 551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45073" y="7208877"/>
            <a:ext cx="222789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Attrition Dataset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345073" y="7594163"/>
            <a:ext cx="3940254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Focused on turnover patterns and retention factors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9664422" y="7007900"/>
            <a:ext cx="4342209" cy="1357551"/>
          </a:xfrm>
          <a:prstGeom prst="roundRect">
            <a:avLst>
              <a:gd name="adj" fmla="val 5514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65400" y="7208877"/>
            <a:ext cx="2311003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Dataset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865400" y="7594163"/>
            <a:ext cx="3940254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to performance ratings and productivity metrics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447" y="594003"/>
            <a:ext cx="7631906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 Capabilities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2447" y="2484120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42447" y="3037642"/>
            <a:ext cx="3552468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using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Plotly Express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dynamic, interactive visualizations that HR teams can easily navigate and interpret.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329505" y="2484120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Visualizations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329505" y="3037642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 distribution analysis (Pie Chart)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329505" y="3804285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Attrition patterns by Department and Job Role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329505" y="4570928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 level impact on retention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29505" y="5337572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Work-life balance satisfaction metrics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29505" y="6104215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 satisfaction trends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29505" y="6870859"/>
            <a:ext cx="355246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rating distribution over time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465" y="380643"/>
            <a:ext cx="4528066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Attrition Prediction Results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4465" y="1245751"/>
            <a:ext cx="3244453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89%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1241465" y="1875473"/>
            <a:ext cx="173033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Accuracy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484465" y="2230041"/>
            <a:ext cx="324445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model learning from historical data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3901916" y="1245751"/>
            <a:ext cx="3244453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83%</a:t>
            </a:r>
            <a:endParaRPr lang="en-US" sz="3550" dirty="0"/>
          </a:p>
        </p:txBody>
      </p:sp>
      <p:sp>
        <p:nvSpPr>
          <p:cNvPr id="7" name="Text 5"/>
          <p:cNvSpPr/>
          <p:nvPr/>
        </p:nvSpPr>
        <p:spPr>
          <a:xfrm>
            <a:off x="4658916" y="1875473"/>
            <a:ext cx="1730335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Accuracy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3901916" y="2230041"/>
            <a:ext cx="3244453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 generalization to new employee data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84465" y="2607231"/>
            <a:ext cx="2428042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Performance by Class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484465" y="2961799"/>
            <a:ext cx="666190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0 (Stay):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Excellent prediction accuracy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484465" y="3307794"/>
            <a:ext cx="666190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1 (Leave):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Low recall at 31% - struggles to identify departing employees</a:t>
            </a:r>
            <a:endParaRPr lang="en-US" sz="10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651" y="1176576"/>
            <a:ext cx="6661904" cy="6661904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7491651" y="7994213"/>
            <a:ext cx="6661904" cy="1164074"/>
          </a:xfrm>
          <a:prstGeom prst="roundRect">
            <a:avLst>
              <a:gd name="adj" fmla="val 4995"/>
            </a:avLst>
          </a:prstGeom>
          <a:solidFill>
            <a:srgbClr val="FFB3B4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01" y="8183285"/>
            <a:ext cx="216218" cy="17299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984569" y="8167092"/>
            <a:ext cx="1948696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Critical Issue Identified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7984569" y="8521660"/>
            <a:ext cx="6030635" cy="44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 imbalance significantly impacts model effectiveness. Most employees stay, making "leave" predictions challenging and requiring data balancing techniques.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944" y="548402"/>
            <a:ext cx="8537138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Prediction Excellence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717602" y="2866787"/>
            <a:ext cx="2453164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3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8401" y="1620322"/>
            <a:ext cx="2991683" cy="29916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97718" y="4861203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Training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7944" y="5292447"/>
            <a:ext cx="649259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Perfect learning from historical performance data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459397" y="2866787"/>
            <a:ext cx="2453164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99%</a:t>
            </a:r>
            <a:endParaRPr lang="en-US" sz="3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196" y="1620322"/>
            <a:ext cx="2991683" cy="299168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39513" y="4861203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 Accuracy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39739" y="5292447"/>
            <a:ext cx="6492716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Exceptional generalization to new employee performance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697944" y="6035278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Target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697944" y="6546294"/>
            <a:ext cx="6374011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Rating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categories (Rating 3 vs Rating 4) with remarkable precision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566065" y="6035278"/>
            <a:ext cx="250781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Balanced Excellence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7566065" y="6546294"/>
            <a:ext cx="6374011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Achieves optimal precision, recall, and F1-score across all performance categories, demonstrating strong generalization capabilities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7117"/>
            <a:ext cx="89846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Performance Comparison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9524"/>
            <a:ext cx="130428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8671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30108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30108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30108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Accuracy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30108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Issue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51746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66117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Attrition Prediction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66117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89%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66117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83%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661172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Struggles with minority class (leavers)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530685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674394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Rating Prediction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6743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6743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674394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Excellent, well-balanced performance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8066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performance prediction model significantly outperforms the attrition model, providing HR leaders with a highly reliable tool for performance forecasting while the attrition model requires refinement to better identify at-risk employees.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871" y="713899"/>
            <a:ext cx="5257681" cy="436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Insights &amp; Next Steps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488871" y="1359813"/>
            <a:ext cx="8166259" cy="1601748"/>
          </a:xfrm>
          <a:prstGeom prst="roundRect">
            <a:avLst>
              <a:gd name="adj" fmla="val 366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151" y="1507093"/>
            <a:ext cx="418981" cy="418981"/>
          </a:xfrm>
          <a:prstGeom prst="roundRect">
            <a:avLst>
              <a:gd name="adj" fmla="val 21822196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3" y="1598771"/>
            <a:ext cx="188476" cy="2356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6151" y="2065734"/>
            <a:ext cx="204370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Attrition Model Findings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6151" y="2367558"/>
            <a:ext cx="7871698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Excels at predicting employee retention but needs improvement for identifying departing employees due to class imbalance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488871" y="3101221"/>
            <a:ext cx="8166259" cy="1378387"/>
          </a:xfrm>
          <a:prstGeom prst="roundRect">
            <a:avLst>
              <a:gd name="adj" fmla="val 42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6151" y="3248501"/>
            <a:ext cx="418981" cy="418981"/>
          </a:xfrm>
          <a:prstGeom prst="roundRect">
            <a:avLst>
              <a:gd name="adj" fmla="val 21822196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3" y="3340179"/>
            <a:ext cx="188476" cy="2356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6151" y="3807143"/>
            <a:ext cx="238017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Balancing Recommendation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6151" y="4108966"/>
            <a:ext cx="787169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data balancing techniques like SMOTE or class weighting to improve minority class prediction accuracy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488871" y="4619268"/>
            <a:ext cx="8166259" cy="1378387"/>
          </a:xfrm>
          <a:prstGeom prst="roundRect">
            <a:avLst>
              <a:gd name="adj" fmla="val 42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6151" y="4766548"/>
            <a:ext cx="418981" cy="418981"/>
          </a:xfrm>
          <a:prstGeom prst="roundRect">
            <a:avLst>
              <a:gd name="adj" fmla="val 21822196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03" y="4858226"/>
            <a:ext cx="188476" cy="23562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6151" y="5325189"/>
            <a:ext cx="245268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Model Success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36151" y="5627013"/>
            <a:ext cx="787169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reliable and generalizes exceptionally well - ready for immediate deployment in HR decision-making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488871" y="6137315"/>
            <a:ext cx="8166259" cy="1378387"/>
          </a:xfrm>
          <a:prstGeom prst="roundRect">
            <a:avLst>
              <a:gd name="adj" fmla="val 425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36151" y="6284595"/>
            <a:ext cx="418981" cy="418981"/>
          </a:xfrm>
          <a:prstGeom prst="roundRect">
            <a:avLst>
              <a:gd name="adj" fmla="val 21822196"/>
            </a:avLst>
          </a:prstGeom>
          <a:solidFill>
            <a:srgbClr val="4950BC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03" y="6376273"/>
            <a:ext cx="188476" cy="23562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6151" y="6843236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Impact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6151" y="7145060"/>
            <a:ext cx="787169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HR teams with intuitive, actionable visualizations that transform complex data into clear business insights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2025-09-17T06:11:43Z</dcterms:created>
  <dcterms:modified xsi:type="dcterms:W3CDTF">2025-09-17T06:11:43Z</dcterms:modified>
</cp:coreProperties>
</file>